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1080" r:id="rId2"/>
    <p:sldId id="1081" r:id="rId3"/>
    <p:sldId id="1082" r:id="rId4"/>
    <p:sldId id="1083" r:id="rId5"/>
  </p:sldIdLst>
  <p:sldSz cx="12192000" cy="6858000"/>
  <p:notesSz cx="6797675" cy="987266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03864"/>
    <a:srgbClr val="FFDF7F"/>
    <a:srgbClr val="FFC000"/>
    <a:srgbClr val="879EB4"/>
    <a:srgbClr val="B4C7E7"/>
    <a:srgbClr val="FADDCA"/>
    <a:srgbClr val="F6C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31" autoAdjust="0"/>
    <p:restoredTop sz="94660"/>
  </p:normalViewPr>
  <p:slideViewPr>
    <p:cSldViewPr snapToGrid="0">
      <p:cViewPr varScale="1">
        <p:scale>
          <a:sx n="85" d="100"/>
          <a:sy n="85" d="100"/>
        </p:scale>
        <p:origin x="22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2945659" cy="49534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2F711E5F-1D72-4E3D-BDA5-CCFCE96DAFBD}" type="datetimeFigureOut">
              <a:rPr lang="es-ES" smtClean="0"/>
              <a:t>12/07/2023</a:t>
            </a:fld>
            <a:endParaRPr lang="es-ES"/>
          </a:p>
        </p:txBody>
      </p:sp>
      <p:sp>
        <p:nvSpPr>
          <p:cNvPr id="4" name="Marcador de imagen de diapositiva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51220"/>
            <a:ext cx="5438140" cy="3887361"/>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1" y="9377318"/>
            <a:ext cx="2945659" cy="49534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D54067EC-DAEF-4B69-923B-6BF349E19C6D}" type="slidenum">
              <a:rPr lang="es-ES" smtClean="0"/>
              <a:t>‹Nº›</a:t>
            </a:fld>
            <a:endParaRPr lang="es-ES"/>
          </a:p>
        </p:txBody>
      </p:sp>
    </p:spTree>
    <p:extLst>
      <p:ext uri="{BB962C8B-B14F-4D97-AF65-F5344CB8AC3E}">
        <p14:creationId xmlns:p14="http://schemas.microsoft.com/office/powerpoint/2010/main" val="446439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CF0E5C9-8485-EC42-AE30-3F78066E7D51}" type="slidenum">
              <a:rPr lang="es-ES" smtClean="0"/>
              <a:t>1</a:t>
            </a:fld>
            <a:endParaRPr lang="es-ES" dirty="0"/>
          </a:p>
        </p:txBody>
      </p:sp>
    </p:spTree>
    <p:extLst>
      <p:ext uri="{BB962C8B-B14F-4D97-AF65-F5344CB8AC3E}">
        <p14:creationId xmlns:p14="http://schemas.microsoft.com/office/powerpoint/2010/main" val="15254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CF0E5C9-8485-EC42-AE30-3F78066E7D51}" type="slidenum">
              <a:rPr lang="es-ES" smtClean="0"/>
              <a:t>2</a:t>
            </a:fld>
            <a:endParaRPr lang="es-ES"/>
          </a:p>
        </p:txBody>
      </p:sp>
    </p:spTree>
    <p:extLst>
      <p:ext uri="{BB962C8B-B14F-4D97-AF65-F5344CB8AC3E}">
        <p14:creationId xmlns:p14="http://schemas.microsoft.com/office/powerpoint/2010/main" val="1548676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CF0E5C9-8485-EC42-AE30-3F78066E7D51}" type="slidenum">
              <a:rPr lang="es-ES" smtClean="0"/>
              <a:t>4</a:t>
            </a:fld>
            <a:endParaRPr lang="es-ES"/>
          </a:p>
        </p:txBody>
      </p:sp>
    </p:spTree>
    <p:extLst>
      <p:ext uri="{BB962C8B-B14F-4D97-AF65-F5344CB8AC3E}">
        <p14:creationId xmlns:p14="http://schemas.microsoft.com/office/powerpoint/2010/main" val="286223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C9D0D3-2B46-434D-971A-094B9ECD78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9AF2B59-B387-45EC-8D92-0B26D4DCB8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01A929-9A7C-40D1-8455-58C9977693A0}"/>
              </a:ext>
            </a:extLst>
          </p:cNvPr>
          <p:cNvSpPr>
            <a:spLocks noGrp="1"/>
          </p:cNvSpPr>
          <p:nvPr>
            <p:ph type="dt" sz="half" idx="10"/>
          </p:nvPr>
        </p:nvSpPr>
        <p:spPr/>
        <p:txBody>
          <a:bodyPr/>
          <a:lstStyle/>
          <a:p>
            <a:fld id="{A940E4CE-11A9-4612-B1C8-9D3D651C5C0C}" type="datetimeFigureOut">
              <a:rPr lang="es-ES" smtClean="0"/>
              <a:t>12/07/2023</a:t>
            </a:fld>
            <a:endParaRPr lang="es-ES"/>
          </a:p>
        </p:txBody>
      </p:sp>
      <p:sp>
        <p:nvSpPr>
          <p:cNvPr id="5" name="Marcador de pie de página 4">
            <a:extLst>
              <a:ext uri="{FF2B5EF4-FFF2-40B4-BE49-F238E27FC236}">
                <a16:creationId xmlns:a16="http://schemas.microsoft.com/office/drawing/2014/main" id="{B9FE7EF6-5765-4F58-854F-DE0F1F0B4F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D4D4D9-B366-41EA-889B-97C563876659}"/>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1610505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7D15A-8D98-48AA-AFAF-C76C3FF8C9B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630436-2BC1-47D7-AF69-2955FC8F19F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36DA6A-F3B0-41BA-AF8B-27B05F88FE8E}"/>
              </a:ext>
            </a:extLst>
          </p:cNvPr>
          <p:cNvSpPr>
            <a:spLocks noGrp="1"/>
          </p:cNvSpPr>
          <p:nvPr>
            <p:ph type="dt" sz="half" idx="10"/>
          </p:nvPr>
        </p:nvSpPr>
        <p:spPr/>
        <p:txBody>
          <a:bodyPr/>
          <a:lstStyle/>
          <a:p>
            <a:fld id="{A940E4CE-11A9-4612-B1C8-9D3D651C5C0C}" type="datetimeFigureOut">
              <a:rPr lang="es-ES" smtClean="0"/>
              <a:t>12/07/2023</a:t>
            </a:fld>
            <a:endParaRPr lang="es-ES"/>
          </a:p>
        </p:txBody>
      </p:sp>
      <p:sp>
        <p:nvSpPr>
          <p:cNvPr id="5" name="Marcador de pie de página 4">
            <a:extLst>
              <a:ext uri="{FF2B5EF4-FFF2-40B4-BE49-F238E27FC236}">
                <a16:creationId xmlns:a16="http://schemas.microsoft.com/office/drawing/2014/main" id="{43D36D6D-6A27-4A51-8823-43F019E4C6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120739-533C-4EA4-B6E0-DA0AE0DF74A2}"/>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284206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4B2EDF3-6546-4061-B8FC-0F7EAAFDF28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5AD19F5-0EE7-4918-933B-F184EFF487B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903956-B8D8-4219-B031-9ABC895B28D6}"/>
              </a:ext>
            </a:extLst>
          </p:cNvPr>
          <p:cNvSpPr>
            <a:spLocks noGrp="1"/>
          </p:cNvSpPr>
          <p:nvPr>
            <p:ph type="dt" sz="half" idx="10"/>
          </p:nvPr>
        </p:nvSpPr>
        <p:spPr/>
        <p:txBody>
          <a:bodyPr/>
          <a:lstStyle/>
          <a:p>
            <a:fld id="{A940E4CE-11A9-4612-B1C8-9D3D651C5C0C}" type="datetimeFigureOut">
              <a:rPr lang="es-ES" smtClean="0"/>
              <a:t>12/07/2023</a:t>
            </a:fld>
            <a:endParaRPr lang="es-ES"/>
          </a:p>
        </p:txBody>
      </p:sp>
      <p:sp>
        <p:nvSpPr>
          <p:cNvPr id="5" name="Marcador de pie de página 4">
            <a:extLst>
              <a:ext uri="{FF2B5EF4-FFF2-40B4-BE49-F238E27FC236}">
                <a16:creationId xmlns:a16="http://schemas.microsoft.com/office/drawing/2014/main" id="{A20EC95D-7863-49F1-947F-D0302AC02A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D00128-9A97-4F8E-A207-2BC08BB197F8}"/>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28466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2E936F-BA21-4961-BC9B-D3AA914A8F1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C7D2AE5-3BBE-4C36-99EC-E796FBE0BE7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6616F2-D0E4-4B0C-9725-653E54E4C879}"/>
              </a:ext>
            </a:extLst>
          </p:cNvPr>
          <p:cNvSpPr>
            <a:spLocks noGrp="1"/>
          </p:cNvSpPr>
          <p:nvPr>
            <p:ph type="dt" sz="half" idx="10"/>
          </p:nvPr>
        </p:nvSpPr>
        <p:spPr/>
        <p:txBody>
          <a:bodyPr/>
          <a:lstStyle/>
          <a:p>
            <a:fld id="{A940E4CE-11A9-4612-B1C8-9D3D651C5C0C}" type="datetimeFigureOut">
              <a:rPr lang="es-ES" smtClean="0"/>
              <a:t>12/07/2023</a:t>
            </a:fld>
            <a:endParaRPr lang="es-ES"/>
          </a:p>
        </p:txBody>
      </p:sp>
      <p:sp>
        <p:nvSpPr>
          <p:cNvPr id="5" name="Marcador de pie de página 4">
            <a:extLst>
              <a:ext uri="{FF2B5EF4-FFF2-40B4-BE49-F238E27FC236}">
                <a16:creationId xmlns:a16="http://schemas.microsoft.com/office/drawing/2014/main" id="{D38369C6-644E-4003-86F5-B235E2DE26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77757F-CFAF-4364-A398-F48157289455}"/>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880593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FD1F70-9EC6-473D-BD4C-2F73882C6A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2FB489-73A1-4405-BDAD-2796B86FBE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1E4D683-77CB-4DD8-8F6D-8D20E23AE8D7}"/>
              </a:ext>
            </a:extLst>
          </p:cNvPr>
          <p:cNvSpPr>
            <a:spLocks noGrp="1"/>
          </p:cNvSpPr>
          <p:nvPr>
            <p:ph type="dt" sz="half" idx="10"/>
          </p:nvPr>
        </p:nvSpPr>
        <p:spPr/>
        <p:txBody>
          <a:bodyPr/>
          <a:lstStyle/>
          <a:p>
            <a:fld id="{A940E4CE-11A9-4612-B1C8-9D3D651C5C0C}" type="datetimeFigureOut">
              <a:rPr lang="es-ES" smtClean="0"/>
              <a:t>12/07/2023</a:t>
            </a:fld>
            <a:endParaRPr lang="es-ES"/>
          </a:p>
        </p:txBody>
      </p:sp>
      <p:sp>
        <p:nvSpPr>
          <p:cNvPr id="5" name="Marcador de pie de página 4">
            <a:extLst>
              <a:ext uri="{FF2B5EF4-FFF2-40B4-BE49-F238E27FC236}">
                <a16:creationId xmlns:a16="http://schemas.microsoft.com/office/drawing/2014/main" id="{6343E754-ED37-4C7A-84B7-CDC806F7C3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68FAC36-1210-4D06-9CFD-5918A075D35E}"/>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90709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5EC78-3E89-4590-AA7B-E53E7BD930B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E38B330-0A2B-4730-8279-614810647D5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3158B73-795F-414E-ADBD-8181B52EEB8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9833738-54DB-4BC7-A3EA-00749B3FBCE1}"/>
              </a:ext>
            </a:extLst>
          </p:cNvPr>
          <p:cNvSpPr>
            <a:spLocks noGrp="1"/>
          </p:cNvSpPr>
          <p:nvPr>
            <p:ph type="dt" sz="half" idx="10"/>
          </p:nvPr>
        </p:nvSpPr>
        <p:spPr/>
        <p:txBody>
          <a:bodyPr/>
          <a:lstStyle/>
          <a:p>
            <a:fld id="{A940E4CE-11A9-4612-B1C8-9D3D651C5C0C}" type="datetimeFigureOut">
              <a:rPr lang="es-ES" smtClean="0"/>
              <a:t>12/07/2023</a:t>
            </a:fld>
            <a:endParaRPr lang="es-ES"/>
          </a:p>
        </p:txBody>
      </p:sp>
      <p:sp>
        <p:nvSpPr>
          <p:cNvPr id="6" name="Marcador de pie de página 5">
            <a:extLst>
              <a:ext uri="{FF2B5EF4-FFF2-40B4-BE49-F238E27FC236}">
                <a16:creationId xmlns:a16="http://schemas.microsoft.com/office/drawing/2014/main" id="{72C23BDC-BF12-414F-8F9E-7D6E245B0C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399A56-EFC2-4556-8D61-DD878D3E638A}"/>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169745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1D9823-2B06-43FC-A1F2-1AAB30335AE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27D7DF6-DB29-425A-B6FA-B78906B5F1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997F71C-0889-4A29-89F7-AADF8005BAD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16421D3-787A-4970-8BB2-559B1EC08D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09B464-E94F-42D4-9E88-D4FAED5D04A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8CFA94-37D0-4DAC-ACEF-80A23B2FA26A}"/>
              </a:ext>
            </a:extLst>
          </p:cNvPr>
          <p:cNvSpPr>
            <a:spLocks noGrp="1"/>
          </p:cNvSpPr>
          <p:nvPr>
            <p:ph type="dt" sz="half" idx="10"/>
          </p:nvPr>
        </p:nvSpPr>
        <p:spPr/>
        <p:txBody>
          <a:bodyPr/>
          <a:lstStyle/>
          <a:p>
            <a:fld id="{A940E4CE-11A9-4612-B1C8-9D3D651C5C0C}" type="datetimeFigureOut">
              <a:rPr lang="es-ES" smtClean="0"/>
              <a:t>12/07/2023</a:t>
            </a:fld>
            <a:endParaRPr lang="es-ES"/>
          </a:p>
        </p:txBody>
      </p:sp>
      <p:sp>
        <p:nvSpPr>
          <p:cNvPr id="8" name="Marcador de pie de página 7">
            <a:extLst>
              <a:ext uri="{FF2B5EF4-FFF2-40B4-BE49-F238E27FC236}">
                <a16:creationId xmlns:a16="http://schemas.microsoft.com/office/drawing/2014/main" id="{3D4465DA-C0AE-420F-8739-5FA29C4BC8A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B408FE7-55DC-499C-B3A1-89FCC271F601}"/>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07596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CCF53-C231-48A5-A5FC-C670CA13EA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A7ECB1-F715-436B-9BF2-7199D9350C6B}"/>
              </a:ext>
            </a:extLst>
          </p:cNvPr>
          <p:cNvSpPr>
            <a:spLocks noGrp="1"/>
          </p:cNvSpPr>
          <p:nvPr>
            <p:ph type="dt" sz="half" idx="10"/>
          </p:nvPr>
        </p:nvSpPr>
        <p:spPr/>
        <p:txBody>
          <a:bodyPr/>
          <a:lstStyle/>
          <a:p>
            <a:fld id="{A940E4CE-11A9-4612-B1C8-9D3D651C5C0C}" type="datetimeFigureOut">
              <a:rPr lang="es-ES" smtClean="0"/>
              <a:t>12/07/2023</a:t>
            </a:fld>
            <a:endParaRPr lang="es-ES"/>
          </a:p>
        </p:txBody>
      </p:sp>
      <p:sp>
        <p:nvSpPr>
          <p:cNvPr id="4" name="Marcador de pie de página 3">
            <a:extLst>
              <a:ext uri="{FF2B5EF4-FFF2-40B4-BE49-F238E27FC236}">
                <a16:creationId xmlns:a16="http://schemas.microsoft.com/office/drawing/2014/main" id="{441C5C63-0084-4DEF-98AB-DF6D5C1BD3E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1197FC4-8493-40B5-8452-CF32C09DE0B4}"/>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997440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5D533C5-9DC8-4A84-B655-2F58ADD53883}"/>
              </a:ext>
            </a:extLst>
          </p:cNvPr>
          <p:cNvSpPr>
            <a:spLocks noGrp="1"/>
          </p:cNvSpPr>
          <p:nvPr>
            <p:ph type="dt" sz="half" idx="10"/>
          </p:nvPr>
        </p:nvSpPr>
        <p:spPr/>
        <p:txBody>
          <a:bodyPr/>
          <a:lstStyle/>
          <a:p>
            <a:fld id="{A940E4CE-11A9-4612-B1C8-9D3D651C5C0C}" type="datetimeFigureOut">
              <a:rPr lang="es-ES" smtClean="0"/>
              <a:t>12/07/2023</a:t>
            </a:fld>
            <a:endParaRPr lang="es-ES"/>
          </a:p>
        </p:txBody>
      </p:sp>
      <p:sp>
        <p:nvSpPr>
          <p:cNvPr id="3" name="Marcador de pie de página 2">
            <a:extLst>
              <a:ext uri="{FF2B5EF4-FFF2-40B4-BE49-F238E27FC236}">
                <a16:creationId xmlns:a16="http://schemas.microsoft.com/office/drawing/2014/main" id="{AABE1C7C-73AC-414D-AA34-AFDA7DB188E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8B8F6D5-9AC5-421A-97F0-D88F422EA676}"/>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134929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12A83E-F9DF-4301-ADEA-5AA34570100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372FD82-5040-49EF-A846-882ED865B0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F0E19F1-2CFF-417E-B517-6EAA1898B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651E99-6D69-4EA4-B2F8-9E8A9502A68F}"/>
              </a:ext>
            </a:extLst>
          </p:cNvPr>
          <p:cNvSpPr>
            <a:spLocks noGrp="1"/>
          </p:cNvSpPr>
          <p:nvPr>
            <p:ph type="dt" sz="half" idx="10"/>
          </p:nvPr>
        </p:nvSpPr>
        <p:spPr/>
        <p:txBody>
          <a:bodyPr/>
          <a:lstStyle/>
          <a:p>
            <a:fld id="{A940E4CE-11A9-4612-B1C8-9D3D651C5C0C}" type="datetimeFigureOut">
              <a:rPr lang="es-ES" smtClean="0"/>
              <a:t>12/07/2023</a:t>
            </a:fld>
            <a:endParaRPr lang="es-ES"/>
          </a:p>
        </p:txBody>
      </p:sp>
      <p:sp>
        <p:nvSpPr>
          <p:cNvPr id="6" name="Marcador de pie de página 5">
            <a:extLst>
              <a:ext uri="{FF2B5EF4-FFF2-40B4-BE49-F238E27FC236}">
                <a16:creationId xmlns:a16="http://schemas.microsoft.com/office/drawing/2014/main" id="{E1793F72-6BDB-4EA5-B48E-0C14C044C78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45815FB-D431-4C34-A81F-C681BC1B02E8}"/>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241923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FDDCE-B912-4254-8A58-F82C57CE33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27EEED2-E7C0-4FDF-BEC4-89DFEB2135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8823425-91DA-4B50-AFE3-D767CFCCA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12B677E-06FD-492D-9BFF-3F130958D7F3}"/>
              </a:ext>
            </a:extLst>
          </p:cNvPr>
          <p:cNvSpPr>
            <a:spLocks noGrp="1"/>
          </p:cNvSpPr>
          <p:nvPr>
            <p:ph type="dt" sz="half" idx="10"/>
          </p:nvPr>
        </p:nvSpPr>
        <p:spPr/>
        <p:txBody>
          <a:bodyPr/>
          <a:lstStyle/>
          <a:p>
            <a:fld id="{A940E4CE-11A9-4612-B1C8-9D3D651C5C0C}" type="datetimeFigureOut">
              <a:rPr lang="es-ES" smtClean="0"/>
              <a:t>12/07/2023</a:t>
            </a:fld>
            <a:endParaRPr lang="es-ES"/>
          </a:p>
        </p:txBody>
      </p:sp>
      <p:sp>
        <p:nvSpPr>
          <p:cNvPr id="6" name="Marcador de pie de página 5">
            <a:extLst>
              <a:ext uri="{FF2B5EF4-FFF2-40B4-BE49-F238E27FC236}">
                <a16:creationId xmlns:a16="http://schemas.microsoft.com/office/drawing/2014/main" id="{00D97485-39A1-496B-BA66-65AD8A48A3D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91F3A3-9ABB-4D48-BD9E-CC61DD9341B5}"/>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712546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027B92B-D686-4A99-8D44-6546ED4CC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AC7A64-6AB9-4823-81F4-25DB51151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1FBD7F-B8C1-4B19-A184-0D9CA81A11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0E4CE-11A9-4612-B1C8-9D3D651C5C0C}" type="datetimeFigureOut">
              <a:rPr lang="es-ES" smtClean="0"/>
              <a:t>12/07/2023</a:t>
            </a:fld>
            <a:endParaRPr lang="es-ES"/>
          </a:p>
        </p:txBody>
      </p:sp>
      <p:sp>
        <p:nvSpPr>
          <p:cNvPr id="5" name="Marcador de pie de página 4">
            <a:extLst>
              <a:ext uri="{FF2B5EF4-FFF2-40B4-BE49-F238E27FC236}">
                <a16:creationId xmlns:a16="http://schemas.microsoft.com/office/drawing/2014/main" id="{7D76B9E5-420D-4C3D-85DC-420EC79536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D1A5D00-8A1E-42E5-8FEC-AA7752DA27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0114-9AE8-47E4-849B-6A1A6E595290}" type="slidenum">
              <a:rPr lang="es-ES" smtClean="0"/>
              <a:t>‹Nº›</a:t>
            </a:fld>
            <a:endParaRPr lang="es-ES"/>
          </a:p>
        </p:txBody>
      </p:sp>
    </p:spTree>
    <p:extLst>
      <p:ext uri="{BB962C8B-B14F-4D97-AF65-F5344CB8AC3E}">
        <p14:creationId xmlns:p14="http://schemas.microsoft.com/office/powerpoint/2010/main" val="165318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F7C0CA1-C597-4279-98FE-B0ECF7908C45}"/>
              </a:ext>
            </a:extLst>
          </p:cNvPr>
          <p:cNvPicPr>
            <a:picLocks noChangeAspect="1" noChangeArrowheads="1"/>
          </p:cNvPicPr>
          <p:nvPr/>
        </p:nvPicPr>
        <p:blipFill>
          <a:blip r:embed="rId3"/>
          <a:srcRect/>
          <a:stretch/>
        </p:blipFill>
        <p:spPr bwMode="auto">
          <a:xfrm>
            <a:off x="0" y="0"/>
            <a:ext cx="12191999" cy="685799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3DAAD6A7-E1E4-9012-41B7-4D1CFB9D3997}"/>
              </a:ext>
            </a:extLst>
          </p:cNvPr>
          <p:cNvSpPr/>
          <p:nvPr/>
        </p:nvSpPr>
        <p:spPr>
          <a:xfrm>
            <a:off x="-1" y="0"/>
            <a:ext cx="12192000" cy="6858000"/>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descr="Texto&#10;&#10;Descripción generada automáticamente">
            <a:extLst>
              <a:ext uri="{FF2B5EF4-FFF2-40B4-BE49-F238E27FC236}">
                <a16:creationId xmlns:a16="http://schemas.microsoft.com/office/drawing/2014/main" id="{C49C315B-4B65-B079-4F03-A6625A71D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325" y="3746814"/>
            <a:ext cx="1631245" cy="814324"/>
          </a:xfrm>
          <a:prstGeom prst="rect">
            <a:avLst/>
          </a:prstGeom>
        </p:spPr>
      </p:pic>
      <p:pic>
        <p:nvPicPr>
          <p:cNvPr id="5" name="Imagen 4" descr="Un dibujo con letras&#10;&#10;Descripción generada automáticamente con confianza baja">
            <a:extLst>
              <a:ext uri="{FF2B5EF4-FFF2-40B4-BE49-F238E27FC236}">
                <a16:creationId xmlns:a16="http://schemas.microsoft.com/office/drawing/2014/main" id="{A3CFF198-67FB-49AC-BC3A-80318117B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1471" y="2878697"/>
            <a:ext cx="5067300" cy="1181100"/>
          </a:xfrm>
          <a:prstGeom prst="rect">
            <a:avLst/>
          </a:prstGeom>
        </p:spPr>
      </p:pic>
    </p:spTree>
    <p:extLst>
      <p:ext uri="{BB962C8B-B14F-4D97-AF65-F5344CB8AC3E}">
        <p14:creationId xmlns:p14="http://schemas.microsoft.com/office/powerpoint/2010/main" val="254590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CF28CA-3277-A619-F08D-FAB39B0573FB}"/>
              </a:ext>
            </a:extLst>
          </p:cNvPr>
          <p:cNvSpPr/>
          <p:nvPr/>
        </p:nvSpPr>
        <p:spPr>
          <a:xfrm>
            <a:off x="7505700" y="2921001"/>
            <a:ext cx="4686300" cy="3936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50" name="Picture 2">
            <a:extLst>
              <a:ext uri="{FF2B5EF4-FFF2-40B4-BE49-F238E27FC236}">
                <a16:creationId xmlns:a16="http://schemas.microsoft.com/office/drawing/2014/main" id="{7FB459D3-BB87-4414-8614-0AA68AD2B413}"/>
              </a:ext>
            </a:extLst>
          </p:cNvPr>
          <p:cNvPicPr>
            <a:picLocks noChangeAspect="1" noChangeArrowheads="1"/>
          </p:cNvPicPr>
          <p:nvPr/>
        </p:nvPicPr>
        <p:blipFill rotWithShape="1">
          <a:blip r:embed="rId3"/>
          <a:srcRect l="17739" t="14635" r="14575" b="15727"/>
          <a:stretch/>
        </p:blipFill>
        <p:spPr bwMode="auto">
          <a:xfrm flipH="1">
            <a:off x="4477409" y="1271602"/>
            <a:ext cx="7173233" cy="49188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a:extLst>
              <a:ext uri="{FF2B5EF4-FFF2-40B4-BE49-F238E27FC236}">
                <a16:creationId xmlns:a16="http://schemas.microsoft.com/office/drawing/2014/main" id="{1001F486-571A-4EA3-9725-91DAF1C01878}"/>
              </a:ext>
            </a:extLst>
          </p:cNvPr>
          <p:cNvGrpSpPr/>
          <p:nvPr/>
        </p:nvGrpSpPr>
        <p:grpSpPr>
          <a:xfrm>
            <a:off x="415237" y="852360"/>
            <a:ext cx="4857673" cy="5001370"/>
            <a:chOff x="-128289" y="240438"/>
            <a:chExt cx="8358472" cy="5001370"/>
          </a:xfrm>
        </p:grpSpPr>
        <p:sp>
          <p:nvSpPr>
            <p:cNvPr id="2" name="CuadroTexto 1"/>
            <p:cNvSpPr txBox="1"/>
            <p:nvPr/>
          </p:nvSpPr>
          <p:spPr>
            <a:xfrm>
              <a:off x="34468" y="1256102"/>
              <a:ext cx="6094471" cy="3985706"/>
            </a:xfrm>
            <a:prstGeom prst="rect">
              <a:avLst/>
            </a:prstGeom>
            <a:noFill/>
          </p:spPr>
          <p:txBody>
            <a:bodyPr wrap="square" rtlCol="0">
              <a:spAutoFit/>
            </a:bodyPr>
            <a:lstStyle/>
            <a:p>
              <a:pPr algn="just"/>
              <a:r>
                <a:rPr lang="en-US" sz="1100" dirty="0"/>
                <a:t>Dar </a:t>
              </a:r>
              <a:r>
                <a:rPr lang="en-US" sz="1100" dirty="0" err="1"/>
                <a:t>Soukkar</a:t>
              </a:r>
              <a:r>
                <a:rPr lang="en-US" sz="1100" dirty="0"/>
                <a:t> in Arabic means The Sugar Factory. The property is set within 10 minutes' walk from Marrakech city center. This is a mythical place that was built in the sixteenth century, leaving some vestige even of that time. In 2004 it was completely renovated to be the scene of the greatest events held in Marrakech.</a:t>
              </a:r>
            </a:p>
            <a:p>
              <a:pPr algn="just"/>
              <a:r>
                <a:rPr lang="en-US" sz="1100" dirty="0"/>
                <a:t>
It is divided into several spaces, the first of them the main living room with capacity of 280 covered with an annex separated by doors with capacity for another 100 places. Once this large lounge has been transferred, the space called The Lounge also has another 140 cutlery. In total in the interior area has more than 500 cutlery. On the terrace has space decorated for dinners with more than 600 other covered seated and 1500 in cocktail dinner. </a:t>
              </a:r>
            </a:p>
            <a:p>
              <a:pPr algn="just"/>
              <a:r>
                <a:rPr lang="en-US" sz="1100" dirty="0"/>
                <a:t>
During dinner there are different shows between live singer, belly dancers, </a:t>
              </a:r>
              <a:r>
                <a:rPr lang="en-US" sz="1100" dirty="0" err="1"/>
                <a:t>Gnaouas</a:t>
              </a:r>
              <a:r>
                <a:rPr lang="en-US" sz="1100" dirty="0"/>
                <a:t> acrobats or African tribes.</a:t>
              </a:r>
            </a:p>
            <a:p>
              <a:pPr algn="just"/>
              <a:r>
                <a:rPr lang="en-US" sz="1100" dirty="0"/>
                <a:t>
Its cuisine has the purest Moroccan style with new flavors and presentations in addition to the most refined international cuisine.
</a:t>
              </a:r>
              <a:endParaRPr lang="es-ES" sz="1100" dirty="0">
                <a:solidFill>
                  <a:prstClr val="black"/>
                </a:solidFill>
              </a:endParaRPr>
            </a:p>
          </p:txBody>
        </p:sp>
        <p:sp>
          <p:nvSpPr>
            <p:cNvPr id="25" name="CuadroTexto 24">
              <a:extLst>
                <a:ext uri="{FF2B5EF4-FFF2-40B4-BE49-F238E27FC236}">
                  <a16:creationId xmlns:a16="http://schemas.microsoft.com/office/drawing/2014/main" id="{A2DD78F7-8C23-9C4E-A760-4D600E309FA9}"/>
                </a:ext>
              </a:extLst>
            </p:cNvPr>
            <p:cNvSpPr txBox="1"/>
            <p:nvPr/>
          </p:nvSpPr>
          <p:spPr>
            <a:xfrm>
              <a:off x="-128289" y="240438"/>
              <a:ext cx="8358472" cy="1015663"/>
            </a:xfrm>
            <a:prstGeom prst="rect">
              <a:avLst/>
            </a:prstGeom>
            <a:noFill/>
            <a:ln>
              <a:noFill/>
            </a:ln>
          </p:spPr>
          <p:txBody>
            <a:bodyPr wrap="square" rtlCol="0">
              <a:spAutoFit/>
            </a:bodyPr>
            <a:lstStyle/>
            <a:p>
              <a:r>
                <a:rPr lang="es-ES_tradnl" sz="3000" b="1" dirty="0">
                  <a:solidFill>
                    <a:srgbClr val="C00000"/>
                  </a:solidFill>
                </a:rPr>
                <a:t>THE OLD</a:t>
              </a:r>
            </a:p>
            <a:p>
              <a:r>
                <a:rPr lang="es-ES_tradnl" sz="3000" b="1" dirty="0">
                  <a:solidFill>
                    <a:srgbClr val="C00000"/>
                  </a:solidFill>
                </a:rPr>
                <a:t>SUGAR FACTORY</a:t>
              </a:r>
            </a:p>
          </p:txBody>
        </p:sp>
      </p:grpSp>
    </p:spTree>
    <p:extLst>
      <p:ext uri="{BB962C8B-B14F-4D97-AF65-F5344CB8AC3E}">
        <p14:creationId xmlns:p14="http://schemas.microsoft.com/office/powerpoint/2010/main" val="3776660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4664AAB-1FD9-4495-D91F-E477EF2A3D4D}"/>
              </a:ext>
            </a:extLst>
          </p:cNvPr>
          <p:cNvSpPr/>
          <p:nvPr/>
        </p:nvSpPr>
        <p:spPr>
          <a:xfrm>
            <a:off x="7505700" y="0"/>
            <a:ext cx="4686300" cy="3936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BED52550-4908-4CAA-9617-B89E9DF58700}"/>
              </a:ext>
            </a:extLst>
          </p:cNvPr>
          <p:cNvPicPr>
            <a:picLocks noChangeAspect="1"/>
          </p:cNvPicPr>
          <p:nvPr/>
        </p:nvPicPr>
        <p:blipFill rotWithShape="1">
          <a:blip r:embed="rId2"/>
          <a:srcRect l="6937" t="9848" r="117" b="5744"/>
          <a:stretch/>
        </p:blipFill>
        <p:spPr>
          <a:xfrm>
            <a:off x="4177527" y="920399"/>
            <a:ext cx="7022720" cy="4249032"/>
          </a:xfrm>
          <a:prstGeom prst="rect">
            <a:avLst/>
          </a:prstGeom>
        </p:spPr>
      </p:pic>
      <p:pic>
        <p:nvPicPr>
          <p:cNvPr id="4" name="Imagen 3">
            <a:extLst>
              <a:ext uri="{FF2B5EF4-FFF2-40B4-BE49-F238E27FC236}">
                <a16:creationId xmlns:a16="http://schemas.microsoft.com/office/drawing/2014/main" id="{29550137-91B4-9BBD-25C5-9EDB242249A8}"/>
              </a:ext>
            </a:extLst>
          </p:cNvPr>
          <p:cNvPicPr>
            <a:picLocks noChangeAspect="1"/>
          </p:cNvPicPr>
          <p:nvPr/>
        </p:nvPicPr>
        <p:blipFill rotWithShape="1">
          <a:blip r:embed="rId3"/>
          <a:srcRect l="6258" t="31287" r="1042" b="16570"/>
          <a:stretch/>
        </p:blipFill>
        <p:spPr>
          <a:xfrm>
            <a:off x="1103433" y="2631480"/>
            <a:ext cx="6148187" cy="3458350"/>
          </a:xfrm>
          <a:prstGeom prst="rect">
            <a:avLst/>
          </a:prstGeom>
        </p:spPr>
      </p:pic>
      <p:sp>
        <p:nvSpPr>
          <p:cNvPr id="5" name="Rectángulo 4">
            <a:extLst>
              <a:ext uri="{FF2B5EF4-FFF2-40B4-BE49-F238E27FC236}">
                <a16:creationId xmlns:a16="http://schemas.microsoft.com/office/drawing/2014/main" id="{6A6E8F5F-4064-17C8-0418-77C279F75BAC}"/>
              </a:ext>
            </a:extLst>
          </p:cNvPr>
          <p:cNvSpPr/>
          <p:nvPr/>
        </p:nvSpPr>
        <p:spPr>
          <a:xfrm>
            <a:off x="1680683" y="2249214"/>
            <a:ext cx="705165" cy="7124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448483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104EEA6-3FB9-EAC1-AB72-E2BECDE6D367}"/>
              </a:ext>
            </a:extLst>
          </p:cNvPr>
          <p:cNvSpPr/>
          <p:nvPr/>
        </p:nvSpPr>
        <p:spPr>
          <a:xfrm>
            <a:off x="7300748" y="269762"/>
            <a:ext cx="4686300" cy="3936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50" name="Picture 2">
            <a:extLst>
              <a:ext uri="{FF2B5EF4-FFF2-40B4-BE49-F238E27FC236}">
                <a16:creationId xmlns:a16="http://schemas.microsoft.com/office/drawing/2014/main" id="{7FB459D3-BB87-4414-8614-0AA68AD2B413}"/>
              </a:ext>
            </a:extLst>
          </p:cNvPr>
          <p:cNvPicPr>
            <a:picLocks noChangeAspect="1" noChangeArrowheads="1"/>
          </p:cNvPicPr>
          <p:nvPr/>
        </p:nvPicPr>
        <p:blipFill rotWithShape="1">
          <a:blip r:embed="rId3"/>
          <a:srcRect l="17147" t="40912" r="11554" b="11610"/>
          <a:stretch/>
        </p:blipFill>
        <p:spPr bwMode="auto">
          <a:xfrm flipH="1">
            <a:off x="4669334" y="966983"/>
            <a:ext cx="6873689" cy="457719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a:extLst>
              <a:ext uri="{FF2B5EF4-FFF2-40B4-BE49-F238E27FC236}">
                <a16:creationId xmlns:a16="http://schemas.microsoft.com/office/drawing/2014/main" id="{1001F486-571A-4EA3-9725-91DAF1C01878}"/>
              </a:ext>
            </a:extLst>
          </p:cNvPr>
          <p:cNvGrpSpPr/>
          <p:nvPr/>
        </p:nvGrpSpPr>
        <p:grpSpPr>
          <a:xfrm>
            <a:off x="782028" y="1531329"/>
            <a:ext cx="5124373" cy="4245093"/>
            <a:chOff x="502840" y="919407"/>
            <a:chExt cx="8817376" cy="4245093"/>
          </a:xfrm>
        </p:grpSpPr>
        <p:sp>
          <p:nvSpPr>
            <p:cNvPr id="2" name="CuadroTexto 1"/>
            <p:cNvSpPr txBox="1"/>
            <p:nvPr/>
          </p:nvSpPr>
          <p:spPr>
            <a:xfrm>
              <a:off x="522767" y="2025179"/>
              <a:ext cx="5664827" cy="3139321"/>
            </a:xfrm>
            <a:prstGeom prst="rect">
              <a:avLst/>
            </a:prstGeom>
            <a:noFill/>
          </p:spPr>
          <p:txBody>
            <a:bodyPr wrap="square" rtlCol="0">
              <a:spAutoFit/>
            </a:bodyPr>
            <a:lstStyle/>
            <a:p>
              <a:pPr lvl="0" algn="just">
                <a:defRPr/>
              </a:pPr>
              <a:r>
                <a:rPr lang="en-US" sz="1100" b="1" dirty="0">
                  <a:solidFill>
                    <a:prstClr val="black"/>
                  </a:solidFill>
                </a:rPr>
                <a:t>INTERNATIONAL MENU
</a:t>
              </a:r>
              <a:r>
                <a:rPr lang="en-US" sz="1100" dirty="0">
                  <a:solidFill>
                    <a:prstClr val="black"/>
                  </a:solidFill>
                </a:rPr>
                <a:t>Dish on brioche focaccia with tomato and olives 
Salmon fillet with pea puree, vegetable garden and saffron butter or low temperature chicken fillet in the manner of the crying Tiger.
</a:t>
              </a:r>
              <a:r>
                <a:rPr lang="en-US" sz="1100" dirty="0" err="1">
                  <a:solidFill>
                    <a:prstClr val="black"/>
                  </a:solidFill>
                </a:rPr>
                <a:t>Amlou</a:t>
              </a:r>
              <a:r>
                <a:rPr lang="en-US" sz="1100" dirty="0">
                  <a:solidFill>
                    <a:prstClr val="black"/>
                  </a:solidFill>
                </a:rPr>
                <a:t> crisp with nuts and spiced </a:t>
              </a:r>
              <a:r>
                <a:rPr lang="en-US" sz="1100" dirty="0" err="1">
                  <a:solidFill>
                    <a:prstClr val="black"/>
                  </a:solidFill>
                </a:rPr>
                <a:t>chocolat</a:t>
              </a:r>
              <a:r>
                <a:rPr lang="en-US" sz="1100" dirty="0">
                  <a:solidFill>
                    <a:prstClr val="black"/>
                  </a:solidFill>
                </a:rPr>
                <a:t>.</a:t>
              </a:r>
            </a:p>
            <a:p>
              <a:pPr lvl="0" algn="just">
                <a:defRPr/>
              </a:pPr>
              <a:r>
                <a:rPr lang="en-US" sz="1100" dirty="0">
                  <a:solidFill>
                    <a:prstClr val="black"/>
                  </a:solidFill>
                </a:rPr>
                <a:t>
</a:t>
              </a:r>
              <a:r>
                <a:rPr lang="en-US" sz="1100" b="1" dirty="0">
                  <a:solidFill>
                    <a:prstClr val="black"/>
                  </a:solidFill>
                </a:rPr>
                <a:t>MOROCCAN MENU</a:t>
              </a:r>
              <a:r>
                <a:rPr lang="en-US" sz="1100" dirty="0">
                  <a:solidFill>
                    <a:prstClr val="black"/>
                  </a:solidFill>
                </a:rPr>
                <a:t>
Assortment of Moroccan salads
Variety of </a:t>
              </a:r>
              <a:r>
                <a:rPr lang="en-US" sz="1100" dirty="0" err="1">
                  <a:solidFill>
                    <a:prstClr val="black"/>
                  </a:solidFill>
                </a:rPr>
                <a:t>Briouats</a:t>
              </a:r>
              <a:r>
                <a:rPr lang="en-US" sz="1100" dirty="0">
                  <a:solidFill>
                    <a:prstClr val="black"/>
                  </a:solidFill>
                </a:rPr>
                <a:t> (meat, cheese and vegetables)
Lamb tagine with candied tomatoes, caramelized onions and raisins or beef with prune and apricot. 
</a:t>
              </a:r>
              <a:r>
                <a:rPr lang="en-US" sz="1100" dirty="0" err="1">
                  <a:solidFill>
                    <a:prstClr val="black"/>
                  </a:solidFill>
                </a:rPr>
                <a:t>Amlou</a:t>
              </a:r>
              <a:r>
                <a:rPr lang="en-US" sz="1100" dirty="0">
                  <a:solidFill>
                    <a:prstClr val="black"/>
                  </a:solidFill>
                </a:rPr>
                <a:t> crisp with nuts and spiced chocolate</a:t>
              </a:r>
            </a:p>
            <a:p>
              <a:pPr lvl="0" algn="just">
                <a:defRPr/>
              </a:pPr>
              <a:r>
                <a:rPr lang="en-US" sz="1100" dirty="0">
                  <a:solidFill>
                    <a:prstClr val="black"/>
                  </a:solidFill>
                </a:rPr>
                <a:t>
After dinner, they will have a place to have drinks with an international orchestra and open bar and later, at different times, move to the hotel.</a:t>
              </a:r>
              <a:r>
                <a:rPr lang="en-US" sz="1100" b="1" dirty="0">
                  <a:solidFill>
                    <a:prstClr val="black"/>
                  </a:solidFill>
                </a:rPr>
                <a:t>
</a:t>
              </a:r>
              <a:endParaRPr lang="es-ES" sz="1100" dirty="0">
                <a:solidFill>
                  <a:prstClr val="black"/>
                </a:solidFill>
              </a:endParaRPr>
            </a:p>
          </p:txBody>
        </p:sp>
        <p:sp>
          <p:nvSpPr>
            <p:cNvPr id="25" name="CuadroTexto 24">
              <a:extLst>
                <a:ext uri="{FF2B5EF4-FFF2-40B4-BE49-F238E27FC236}">
                  <a16:creationId xmlns:a16="http://schemas.microsoft.com/office/drawing/2014/main" id="{A2DD78F7-8C23-9C4E-A760-4D600E309FA9}"/>
                </a:ext>
              </a:extLst>
            </p:cNvPr>
            <p:cNvSpPr txBox="1"/>
            <p:nvPr/>
          </p:nvSpPr>
          <p:spPr>
            <a:xfrm>
              <a:off x="502840" y="919407"/>
              <a:ext cx="8817376" cy="1077218"/>
            </a:xfrm>
            <a:prstGeom prst="rect">
              <a:avLst/>
            </a:prstGeom>
            <a:noFill/>
            <a:ln>
              <a:noFill/>
            </a:ln>
          </p:spPr>
          <p:txBody>
            <a:bodyPr wrap="square" rtlCol="0">
              <a:spAutoFit/>
            </a:bodyPr>
            <a:lstStyle/>
            <a:p>
              <a:r>
                <a:rPr lang="en-US" sz="3200" b="1" dirty="0">
                  <a:solidFill>
                    <a:srgbClr val="C00000"/>
                  </a:solidFill>
                </a:rPr>
                <a:t>ARTISANS OF THE
UNIVERSAL KITCHEN</a:t>
              </a:r>
              <a:endParaRPr lang="es-ES_tradnl" sz="3200" b="1" dirty="0">
                <a:solidFill>
                  <a:srgbClr val="C00000"/>
                </a:solidFill>
              </a:endParaRPr>
            </a:p>
          </p:txBody>
        </p:sp>
      </p:grpSp>
    </p:spTree>
    <p:extLst>
      <p:ext uri="{BB962C8B-B14F-4D97-AF65-F5344CB8AC3E}">
        <p14:creationId xmlns:p14="http://schemas.microsoft.com/office/powerpoint/2010/main" val="195757153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326</Words>
  <Application>Microsoft Office PowerPoint</Application>
  <PresentationFormat>Panorámica</PresentationFormat>
  <Paragraphs>13</Paragraphs>
  <Slides>4</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vt:i4>
      </vt:variant>
    </vt:vector>
  </HeadingPairs>
  <TitlesOfParts>
    <vt:vector size="8"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Marketing Luxotour</dc:creator>
  <cp:lastModifiedBy>anamesachang@gmail.com</cp:lastModifiedBy>
  <cp:revision>101</cp:revision>
  <dcterms:created xsi:type="dcterms:W3CDTF">2020-03-16T12:01:19Z</dcterms:created>
  <dcterms:modified xsi:type="dcterms:W3CDTF">2023-07-12T13:02:26Z</dcterms:modified>
</cp:coreProperties>
</file>